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4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3118"/>
    <a:srgbClr val="EAD8A8"/>
    <a:srgbClr val="07A6A7"/>
    <a:srgbClr val="E2C379"/>
    <a:srgbClr val="494949"/>
    <a:srgbClr val="E14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2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8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3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1.png"/><Relationship Id="rId4" Type="http://schemas.openxmlformats.org/officeDocument/2006/relationships/image" Target="../media/image32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8.png"/><Relationship Id="rId5" Type="http://schemas.openxmlformats.org/officeDocument/2006/relationships/image" Target="../media/image31.png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173"/>
            <a:ext cx="12189369" cy="155590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790732"/>
            <a:ext cx="12195176" cy="6067267"/>
          </a:xfrm>
          <a:prstGeom prst="rect">
            <a:avLst/>
          </a:prstGeom>
        </p:spPr>
      </p:pic>
      <p:sp>
        <p:nvSpPr>
          <p:cNvPr id="11" name="Rounded Rectangle 10"/>
          <p:cNvSpPr/>
          <p:nvPr userDrawn="1"/>
        </p:nvSpPr>
        <p:spPr>
          <a:xfrm>
            <a:off x="391886" y="778645"/>
            <a:ext cx="11390539" cy="555202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616200" y="1530508"/>
            <a:ext cx="8610600" cy="1290637"/>
          </a:xfrm>
        </p:spPr>
        <p:txBody>
          <a:bodyPr anchor="ctr">
            <a:normAutofit/>
          </a:bodyPr>
          <a:lstStyle>
            <a:lvl1pPr algn="r">
              <a:defRPr sz="5300" baseline="0">
                <a:solidFill>
                  <a:srgbClr val="07A6A7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419" dirty="0"/>
              <a:t>Haga clic para editar Título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76800" y="3002121"/>
            <a:ext cx="6350000" cy="1084262"/>
          </a:xfrm>
        </p:spPr>
        <p:txBody>
          <a:bodyPr anchor="ctr">
            <a:normAutofit/>
          </a:bodyPr>
          <a:lstStyle>
            <a:lvl1pPr marL="0" indent="0" algn="r">
              <a:buNone/>
              <a:defRPr sz="3100">
                <a:solidFill>
                  <a:srgbClr val="543118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419" dirty="0"/>
              <a:t>Haga clic para editar subtítulo</a:t>
            </a:r>
            <a:endParaRPr 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8B457-8A64-4EB6-A4F3-A5DE5F35A65B}" type="datetimeFigureOut">
              <a:rPr lang="pt-BR" smtClean="0"/>
              <a:t>05/08/2020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CA9D-3678-480A-9280-FD105C3663C8}" type="slidenum">
              <a:rPr lang="pt-BR" smtClean="0"/>
              <a:t>‹Nº›</a:t>
            </a:fld>
            <a:endParaRPr lang="pt-BR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6442845"/>
            <a:ext cx="12195175" cy="41515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50" y="6340197"/>
            <a:ext cx="10058400" cy="4164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7" y="5283200"/>
            <a:ext cx="1362075" cy="124777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7394" y="5989635"/>
            <a:ext cx="2352675" cy="4286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8475" y="273208"/>
            <a:ext cx="7886700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908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96" y="0"/>
            <a:ext cx="12192000" cy="164623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9" y="5068603"/>
            <a:ext cx="2328203" cy="13464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5" y="1"/>
            <a:ext cx="10086975" cy="1276350"/>
          </a:xfrm>
        </p:spPr>
        <p:txBody>
          <a:bodyPr>
            <a:normAutofit/>
          </a:bodyPr>
          <a:lstStyle>
            <a:lvl1pPr>
              <a:defRPr sz="43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pt-BR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 rot="17700000">
            <a:off x="7445653" y="3233409"/>
            <a:ext cx="5500242" cy="712787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3100">
                <a:solidFill>
                  <a:srgbClr val="543118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pic>
        <p:nvPicPr>
          <p:cNvPr id="14" name="Picture 13"/>
          <p:cNvPicPr preferRelativeResize="0"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03663" y="0"/>
            <a:ext cx="2497666" cy="572346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2" r="2857" b="1068"/>
          <a:stretch/>
        </p:blipFill>
        <p:spPr>
          <a:xfrm>
            <a:off x="9135533" y="946934"/>
            <a:ext cx="3056467" cy="5912124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4878B457-8A64-4EB6-A4F3-A5DE5F35A65B}" type="datetimeFigureOut">
              <a:rPr lang="pt-BR" smtClean="0"/>
              <a:t>05/08/2020</a:t>
            </a:fld>
            <a:endParaRPr lang="pt-BR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B80CA9D-3678-480A-9280-FD105C3663C8}" type="slidenum">
              <a:rPr lang="pt-BR" smtClean="0"/>
              <a:t>‹Nº›</a:t>
            </a:fld>
            <a:endParaRPr lang="pt-BR"/>
          </a:p>
        </p:txBody>
      </p:sp>
      <p:sp>
        <p:nvSpPr>
          <p:cNvPr id="19" name="Vertical Text Placeholder 18"/>
          <p:cNvSpPr>
            <a:spLocks noGrp="1"/>
          </p:cNvSpPr>
          <p:nvPr>
            <p:ph type="body" orient="vert" sz="quarter" idx="18"/>
          </p:nvPr>
        </p:nvSpPr>
        <p:spPr>
          <a:xfrm>
            <a:off x="333376" y="1514475"/>
            <a:ext cx="7924800" cy="3438525"/>
          </a:xfrm>
        </p:spPr>
        <p:txBody>
          <a:bodyPr vert="eaVert"/>
          <a:lstStyle>
            <a:lvl1pPr marL="0" indent="0">
              <a:buFontTx/>
              <a:buNone/>
              <a:defRPr>
                <a:solidFill>
                  <a:srgbClr val="543118"/>
                </a:solidFill>
              </a:defRPr>
            </a:lvl1pPr>
            <a:lvl2pPr marL="457200" indent="0">
              <a:buFontTx/>
              <a:buNone/>
              <a:defRPr>
                <a:solidFill>
                  <a:srgbClr val="543118"/>
                </a:solidFill>
              </a:defRPr>
            </a:lvl2pPr>
            <a:lvl3pPr marL="914400" indent="0">
              <a:buFontTx/>
              <a:buNone/>
              <a:defRPr>
                <a:solidFill>
                  <a:srgbClr val="543118"/>
                </a:solidFill>
              </a:defRPr>
            </a:lvl3pPr>
            <a:lvl4pPr marL="1371600" indent="0">
              <a:buFontTx/>
              <a:buNone/>
              <a:defRPr>
                <a:solidFill>
                  <a:srgbClr val="543118"/>
                </a:solidFill>
              </a:defRPr>
            </a:lvl4pPr>
            <a:lvl5pPr marL="1828800" indent="0">
              <a:buFontTx/>
              <a:buNone/>
              <a:defRPr>
                <a:solidFill>
                  <a:srgbClr val="543118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204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texto vertica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lowchart: Data 15"/>
          <p:cNvSpPr/>
          <p:nvPr userDrawn="1"/>
        </p:nvSpPr>
        <p:spPr>
          <a:xfrm rot="1440000">
            <a:off x="9560750" y="-561092"/>
            <a:ext cx="1057294" cy="798480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595 h 10595"/>
              <a:gd name="connsiteX1" fmla="*/ 2647 w 10000"/>
              <a:gd name="connsiteY1" fmla="*/ 0 h 10595"/>
              <a:gd name="connsiteX2" fmla="*/ 10000 w 10000"/>
              <a:gd name="connsiteY2" fmla="*/ 595 h 10595"/>
              <a:gd name="connsiteX3" fmla="*/ 8000 w 10000"/>
              <a:gd name="connsiteY3" fmla="*/ 10595 h 10595"/>
              <a:gd name="connsiteX4" fmla="*/ 0 w 10000"/>
              <a:gd name="connsiteY4" fmla="*/ 10595 h 10595"/>
              <a:gd name="connsiteX0" fmla="*/ 0 w 10924"/>
              <a:gd name="connsiteY0" fmla="*/ 10778 h 10778"/>
              <a:gd name="connsiteX1" fmla="*/ 2647 w 10924"/>
              <a:gd name="connsiteY1" fmla="*/ 183 h 10778"/>
              <a:gd name="connsiteX2" fmla="*/ 10924 w 10924"/>
              <a:gd name="connsiteY2" fmla="*/ 0 h 10778"/>
              <a:gd name="connsiteX3" fmla="*/ 8000 w 10924"/>
              <a:gd name="connsiteY3" fmla="*/ 10778 h 10778"/>
              <a:gd name="connsiteX4" fmla="*/ 0 w 10924"/>
              <a:gd name="connsiteY4" fmla="*/ 10778 h 10778"/>
              <a:gd name="connsiteX0" fmla="*/ 0 w 8000"/>
              <a:gd name="connsiteY0" fmla="*/ 10997 h 10997"/>
              <a:gd name="connsiteX1" fmla="*/ 2647 w 8000"/>
              <a:gd name="connsiteY1" fmla="*/ 402 h 10997"/>
              <a:gd name="connsiteX2" fmla="*/ 6870 w 8000"/>
              <a:gd name="connsiteY2" fmla="*/ 0 h 10997"/>
              <a:gd name="connsiteX3" fmla="*/ 8000 w 8000"/>
              <a:gd name="connsiteY3" fmla="*/ 10997 h 10997"/>
              <a:gd name="connsiteX4" fmla="*/ 0 w 8000"/>
              <a:gd name="connsiteY4" fmla="*/ 10997 h 10997"/>
              <a:gd name="connsiteX0" fmla="*/ 0 w 10000"/>
              <a:gd name="connsiteY0" fmla="*/ 10000 h 10000"/>
              <a:gd name="connsiteX1" fmla="*/ 3309 w 10000"/>
              <a:gd name="connsiteY1" fmla="*/ 366 h 10000"/>
              <a:gd name="connsiteX2" fmla="*/ 8588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8588"/>
              <a:gd name="connsiteY0" fmla="*/ 10000 h 10000"/>
              <a:gd name="connsiteX1" fmla="*/ 3309 w 8588"/>
              <a:gd name="connsiteY1" fmla="*/ 366 h 10000"/>
              <a:gd name="connsiteX2" fmla="*/ 8588 w 8588"/>
              <a:gd name="connsiteY2" fmla="*/ 0 h 10000"/>
              <a:gd name="connsiteX3" fmla="*/ 8581 w 8588"/>
              <a:gd name="connsiteY3" fmla="*/ 9307 h 10000"/>
              <a:gd name="connsiteX4" fmla="*/ 0 w 8588"/>
              <a:gd name="connsiteY4" fmla="*/ 10000 h 10000"/>
              <a:gd name="connsiteX0" fmla="*/ 0 w 9262"/>
              <a:gd name="connsiteY0" fmla="*/ 9952 h 9952"/>
              <a:gd name="connsiteX1" fmla="*/ 3115 w 9262"/>
              <a:gd name="connsiteY1" fmla="*/ 366 h 9952"/>
              <a:gd name="connsiteX2" fmla="*/ 9262 w 9262"/>
              <a:gd name="connsiteY2" fmla="*/ 0 h 9952"/>
              <a:gd name="connsiteX3" fmla="*/ 9254 w 9262"/>
              <a:gd name="connsiteY3" fmla="*/ 9307 h 9952"/>
              <a:gd name="connsiteX4" fmla="*/ 0 w 9262"/>
              <a:gd name="connsiteY4" fmla="*/ 9952 h 9952"/>
              <a:gd name="connsiteX0" fmla="*/ 0 w 9071"/>
              <a:gd name="connsiteY0" fmla="*/ 9943 h 9943"/>
              <a:gd name="connsiteX1" fmla="*/ 2434 w 9071"/>
              <a:gd name="connsiteY1" fmla="*/ 368 h 9943"/>
              <a:gd name="connsiteX2" fmla="*/ 9071 w 9071"/>
              <a:gd name="connsiteY2" fmla="*/ 0 h 9943"/>
              <a:gd name="connsiteX3" fmla="*/ 9062 w 9071"/>
              <a:gd name="connsiteY3" fmla="*/ 9352 h 9943"/>
              <a:gd name="connsiteX4" fmla="*/ 0 w 9071"/>
              <a:gd name="connsiteY4" fmla="*/ 9943 h 9943"/>
              <a:gd name="connsiteX0" fmla="*/ 0 w 10325"/>
              <a:gd name="connsiteY0" fmla="*/ 9909 h 9909"/>
              <a:gd name="connsiteX1" fmla="*/ 3008 w 10325"/>
              <a:gd name="connsiteY1" fmla="*/ 370 h 9909"/>
              <a:gd name="connsiteX2" fmla="*/ 10325 w 10325"/>
              <a:gd name="connsiteY2" fmla="*/ 0 h 9909"/>
              <a:gd name="connsiteX3" fmla="*/ 10315 w 10325"/>
              <a:gd name="connsiteY3" fmla="*/ 9406 h 9909"/>
              <a:gd name="connsiteX4" fmla="*/ 0 w 10325"/>
              <a:gd name="connsiteY4" fmla="*/ 9909 h 9909"/>
              <a:gd name="connsiteX0" fmla="*/ 0 w 10000"/>
              <a:gd name="connsiteY0" fmla="*/ 10000 h 10000"/>
              <a:gd name="connsiteX1" fmla="*/ 2913 w 10000"/>
              <a:gd name="connsiteY1" fmla="*/ 373 h 10000"/>
              <a:gd name="connsiteX2" fmla="*/ 10000 w 10000"/>
              <a:gd name="connsiteY2" fmla="*/ 0 h 10000"/>
              <a:gd name="connsiteX3" fmla="*/ 8037 w 10000"/>
              <a:gd name="connsiteY3" fmla="*/ 9517 h 10000"/>
              <a:gd name="connsiteX4" fmla="*/ 0 w 10000"/>
              <a:gd name="connsiteY4" fmla="*/ 10000 h 10000"/>
              <a:gd name="connsiteX0" fmla="*/ 0 w 10142"/>
              <a:gd name="connsiteY0" fmla="*/ 10008 h 10008"/>
              <a:gd name="connsiteX1" fmla="*/ 2913 w 10142"/>
              <a:gd name="connsiteY1" fmla="*/ 381 h 10008"/>
              <a:gd name="connsiteX2" fmla="*/ 10142 w 10142"/>
              <a:gd name="connsiteY2" fmla="*/ 0 h 10008"/>
              <a:gd name="connsiteX3" fmla="*/ 8037 w 10142"/>
              <a:gd name="connsiteY3" fmla="*/ 9525 h 10008"/>
              <a:gd name="connsiteX4" fmla="*/ 0 w 10142"/>
              <a:gd name="connsiteY4" fmla="*/ 10008 h 10008"/>
              <a:gd name="connsiteX0" fmla="*/ 0 w 10142"/>
              <a:gd name="connsiteY0" fmla="*/ 10008 h 10008"/>
              <a:gd name="connsiteX1" fmla="*/ 3055 w 10142"/>
              <a:gd name="connsiteY1" fmla="*/ 373 h 10008"/>
              <a:gd name="connsiteX2" fmla="*/ 10142 w 10142"/>
              <a:gd name="connsiteY2" fmla="*/ 0 h 10008"/>
              <a:gd name="connsiteX3" fmla="*/ 8037 w 10142"/>
              <a:gd name="connsiteY3" fmla="*/ 9525 h 10008"/>
              <a:gd name="connsiteX4" fmla="*/ 0 w 10142"/>
              <a:gd name="connsiteY4" fmla="*/ 10008 h 10008"/>
              <a:gd name="connsiteX0" fmla="*/ 0 w 10221"/>
              <a:gd name="connsiteY0" fmla="*/ 10035 h 10035"/>
              <a:gd name="connsiteX1" fmla="*/ 3134 w 10221"/>
              <a:gd name="connsiteY1" fmla="*/ 373 h 10035"/>
              <a:gd name="connsiteX2" fmla="*/ 10221 w 10221"/>
              <a:gd name="connsiteY2" fmla="*/ 0 h 10035"/>
              <a:gd name="connsiteX3" fmla="*/ 8116 w 10221"/>
              <a:gd name="connsiteY3" fmla="*/ 9525 h 10035"/>
              <a:gd name="connsiteX4" fmla="*/ 0 w 10221"/>
              <a:gd name="connsiteY4" fmla="*/ 10035 h 10035"/>
              <a:gd name="connsiteX0" fmla="*/ 0 w 10221"/>
              <a:gd name="connsiteY0" fmla="*/ 10035 h 10035"/>
              <a:gd name="connsiteX1" fmla="*/ 3134 w 10221"/>
              <a:gd name="connsiteY1" fmla="*/ 373 h 10035"/>
              <a:gd name="connsiteX2" fmla="*/ 10221 w 10221"/>
              <a:gd name="connsiteY2" fmla="*/ 0 h 10035"/>
              <a:gd name="connsiteX3" fmla="*/ 8145 w 10221"/>
              <a:gd name="connsiteY3" fmla="*/ 9565 h 10035"/>
              <a:gd name="connsiteX4" fmla="*/ 0 w 10221"/>
              <a:gd name="connsiteY4" fmla="*/ 10035 h 10035"/>
              <a:gd name="connsiteX0" fmla="*/ 0 w 10221"/>
              <a:gd name="connsiteY0" fmla="*/ 10035 h 10035"/>
              <a:gd name="connsiteX1" fmla="*/ 3170 w 10221"/>
              <a:gd name="connsiteY1" fmla="*/ 394 h 10035"/>
              <a:gd name="connsiteX2" fmla="*/ 10221 w 10221"/>
              <a:gd name="connsiteY2" fmla="*/ 0 h 10035"/>
              <a:gd name="connsiteX3" fmla="*/ 8145 w 10221"/>
              <a:gd name="connsiteY3" fmla="*/ 9565 h 10035"/>
              <a:gd name="connsiteX4" fmla="*/ 0 w 10221"/>
              <a:gd name="connsiteY4" fmla="*/ 10035 h 10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21" h="10035">
                <a:moveTo>
                  <a:pt x="0" y="10035"/>
                </a:moveTo>
                <a:lnTo>
                  <a:pt x="3170" y="394"/>
                </a:lnTo>
                <a:lnTo>
                  <a:pt x="10221" y="0"/>
                </a:lnTo>
                <a:cubicBezTo>
                  <a:pt x="10219" y="3164"/>
                  <a:pt x="8148" y="6402"/>
                  <a:pt x="8145" y="9565"/>
                </a:cubicBezTo>
                <a:lnTo>
                  <a:pt x="0" y="10035"/>
                </a:lnTo>
                <a:close/>
              </a:path>
            </a:pathLst>
          </a:custGeom>
          <a:solidFill>
            <a:srgbClr val="E2C3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6466" y="3029"/>
            <a:ext cx="5038725" cy="685800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 rot="17760000">
            <a:off x="6845775" y="2979769"/>
            <a:ext cx="6618216" cy="666991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3100">
                <a:solidFill>
                  <a:srgbClr val="543118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8B457-8A64-4EB6-A4F3-A5DE5F35A65B}" type="datetimeFigureOut">
              <a:rPr lang="pt-BR" smtClean="0"/>
              <a:t>05/08/2020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CA9D-3678-480A-9280-FD105C3663C8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7800" y="933450"/>
            <a:ext cx="3124200" cy="59245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753" y="76703"/>
            <a:ext cx="1562100" cy="27908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229" y="5175250"/>
            <a:ext cx="1343025" cy="1181100"/>
          </a:xfrm>
          <a:prstGeom prst="rect">
            <a:avLst/>
          </a:prstGeom>
        </p:spPr>
      </p:pic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 rot="17760000">
            <a:off x="5857383" y="2712726"/>
            <a:ext cx="6538247" cy="1031804"/>
          </a:xfrm>
        </p:spPr>
        <p:txBody>
          <a:bodyPr>
            <a:normAutofit/>
          </a:bodyPr>
          <a:lstStyle>
            <a:lvl1pPr algn="ctr">
              <a:defRPr sz="44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pt-BR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4734" y="1439"/>
            <a:ext cx="3105150" cy="6581775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sz="quarter" idx="15"/>
          </p:nvPr>
        </p:nvSpPr>
        <p:spPr>
          <a:xfrm>
            <a:off x="349250" y="571500"/>
            <a:ext cx="7089775" cy="4286250"/>
          </a:xfrm>
        </p:spPr>
        <p:txBody>
          <a:bodyPr vert="eaVert"/>
          <a:lstStyle>
            <a:lvl1pPr marL="0" indent="0">
              <a:buFontTx/>
              <a:buNone/>
              <a:defRPr sz="3200">
                <a:solidFill>
                  <a:srgbClr val="543118"/>
                </a:solidFill>
              </a:defRPr>
            </a:lvl1pPr>
            <a:lvl2pPr marL="457200" indent="0">
              <a:buFontTx/>
              <a:buNone/>
              <a:defRPr sz="2800">
                <a:solidFill>
                  <a:srgbClr val="543118"/>
                </a:solidFill>
              </a:defRPr>
            </a:lvl2pPr>
            <a:lvl3pPr marL="914400" indent="0">
              <a:buFontTx/>
              <a:buNone/>
              <a:defRPr sz="2400">
                <a:solidFill>
                  <a:srgbClr val="543118"/>
                </a:solidFill>
              </a:defRPr>
            </a:lvl3pPr>
            <a:lvl4pPr marL="1371600" indent="0">
              <a:buFontTx/>
              <a:buNone/>
              <a:defRPr sz="2000">
                <a:solidFill>
                  <a:srgbClr val="543118"/>
                </a:solidFill>
              </a:defRPr>
            </a:lvl4pPr>
            <a:lvl5pPr marL="1828800" indent="0">
              <a:buFontTx/>
              <a:buNone/>
              <a:defRPr>
                <a:solidFill>
                  <a:srgbClr val="543118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</p:txBody>
      </p:sp>
    </p:spTree>
    <p:extLst>
      <p:ext uri="{BB962C8B-B14F-4D97-AF65-F5344CB8AC3E}">
        <p14:creationId xmlns:p14="http://schemas.microsoft.com/office/powerpoint/2010/main" val="2026609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 preferRelativeResize="0"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03663" y="0"/>
            <a:ext cx="2497666" cy="572346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2" r="2857" b="1068"/>
          <a:stretch/>
        </p:blipFill>
        <p:spPr>
          <a:xfrm>
            <a:off x="9135533" y="946934"/>
            <a:ext cx="3056467" cy="59121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999" y="341057"/>
            <a:ext cx="9182755" cy="1325563"/>
          </a:xfrm>
        </p:spPr>
        <p:txBody>
          <a:bodyPr>
            <a:normAutofit/>
          </a:bodyPr>
          <a:lstStyle>
            <a:lvl1pPr algn="l">
              <a:defRPr sz="6100">
                <a:solidFill>
                  <a:srgbClr val="07A6A7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999" y="1846334"/>
            <a:ext cx="9182755" cy="4307749"/>
          </a:xfrm>
        </p:spPr>
        <p:txBody>
          <a:bodyPr>
            <a:noAutofit/>
          </a:bodyPr>
          <a:lstStyle>
            <a:lvl1pPr marL="0" indent="0">
              <a:buNone/>
              <a:defRPr sz="2700">
                <a:solidFill>
                  <a:srgbClr val="543118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4636" y="4597650"/>
            <a:ext cx="1809750" cy="16383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8969" y="5925370"/>
            <a:ext cx="3200400" cy="52387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930" y="1693818"/>
            <a:ext cx="8928000" cy="240394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8B457-8A64-4EB6-A4F3-A5DE5F35A65B}" type="datetimeFigureOut">
              <a:rPr lang="pt-BR" smtClean="0"/>
              <a:t>05/08/2020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CA9D-3678-480A-9280-FD105C3663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6037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bg>
      <p:bgPr>
        <a:solidFill>
          <a:srgbClr val="E2C3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838201" y="504967"/>
            <a:ext cx="10515600" cy="601966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1067962" y="1047513"/>
            <a:ext cx="5821909" cy="1325563"/>
          </a:xfrm>
        </p:spPr>
        <p:txBody>
          <a:bodyPr>
            <a:normAutofit/>
          </a:bodyPr>
          <a:lstStyle>
            <a:lvl1pPr>
              <a:defRPr sz="3200">
                <a:solidFill>
                  <a:srgbClr val="E1482E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pt-BR" dirty="0"/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1029799" y="2426033"/>
            <a:ext cx="5904000" cy="0"/>
          </a:xfrm>
          <a:prstGeom prst="line">
            <a:avLst/>
          </a:prstGeom>
          <a:ln w="41275">
            <a:solidFill>
              <a:srgbClr val="E148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8"/>
          <p:cNvSpPr>
            <a:spLocks noGrp="1"/>
          </p:cNvSpPr>
          <p:nvPr userDrawn="1">
            <p:ph type="body" sz="quarter" idx="14"/>
          </p:nvPr>
        </p:nvSpPr>
        <p:spPr>
          <a:xfrm>
            <a:off x="1067506" y="2535239"/>
            <a:ext cx="5821200" cy="165969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543118"/>
                </a:solidFill>
              </a:defRPr>
            </a:lvl1pPr>
            <a:lvl2pPr marL="457200" indent="0">
              <a:buFontTx/>
              <a:buNone/>
              <a:defRPr>
                <a:solidFill>
                  <a:srgbClr val="543118"/>
                </a:solidFill>
              </a:defRPr>
            </a:lvl2pPr>
            <a:lvl3pPr marL="914400" indent="0">
              <a:buFontTx/>
              <a:buNone/>
              <a:defRPr>
                <a:solidFill>
                  <a:srgbClr val="543118"/>
                </a:solidFill>
              </a:defRPr>
            </a:lvl3pPr>
            <a:lvl4pPr marL="1371600" indent="0">
              <a:buFontTx/>
              <a:buNone/>
              <a:defRPr>
                <a:solidFill>
                  <a:srgbClr val="543118"/>
                </a:solidFill>
              </a:defRPr>
            </a:lvl4pPr>
            <a:lvl5pPr marL="1828800" indent="0">
              <a:buFontTx/>
              <a:buNone/>
              <a:defRPr>
                <a:solidFill>
                  <a:srgbClr val="543118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"/>
          <a:stretch/>
        </p:blipFill>
        <p:spPr>
          <a:xfrm>
            <a:off x="-8466" y="5335281"/>
            <a:ext cx="12197664" cy="152021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3" y="5309771"/>
            <a:ext cx="7896225" cy="1114425"/>
          </a:xfrm>
          <a:prstGeom prst="rect">
            <a:avLst/>
          </a:prstGeom>
        </p:spPr>
      </p:pic>
      <p:sp>
        <p:nvSpPr>
          <p:cNvPr id="11" name="Date Placeholder 10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4878B457-8A64-4EB6-A4F3-A5DE5F35A65B}" type="datetimeFigureOut">
              <a:rPr lang="pt-BR" smtClean="0"/>
              <a:t>05/08/2020</a:t>
            </a:fld>
            <a:endParaRPr lang="pt-BR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B80CA9D-3678-480A-9280-FD105C3663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29712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 de contenido">
    <p:bg>
      <p:bgPr>
        <a:solidFill>
          <a:srgbClr val="E2C3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3093"/>
            <a:ext cx="12192000" cy="6951093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615429" y="346075"/>
            <a:ext cx="10959152" cy="59912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260596"/>
          </a:xfrm>
        </p:spPr>
        <p:txBody>
          <a:bodyPr>
            <a:normAutofit/>
          </a:bodyPr>
          <a:lstStyle>
            <a:lvl1pPr algn="ctr">
              <a:defRPr sz="5300">
                <a:solidFill>
                  <a:srgbClr val="07A6A7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pt-BR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8B457-8A64-4EB6-A4F3-A5DE5F35A65B}" type="datetimeFigureOut">
              <a:rPr lang="pt-BR" smtClean="0"/>
              <a:t>05/08/2020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CA9D-3678-480A-9280-FD105C3663C8}" type="slidenum">
              <a:rPr lang="pt-BR" smtClean="0"/>
              <a:t>‹Nº›</a:t>
            </a:fld>
            <a:endParaRPr lang="pt-BR"/>
          </a:p>
        </p:txBody>
      </p:sp>
      <p:pic>
        <p:nvPicPr>
          <p:cNvPr id="23" name="Picture 22"/>
          <p:cNvPicPr>
            <a:picLocks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4588" y="2396547"/>
            <a:ext cx="4885267" cy="3528000"/>
          </a:xfrm>
          <a:prstGeom prst="rect">
            <a:avLst/>
          </a:prstGeom>
        </p:spPr>
      </p:pic>
      <p:pic>
        <p:nvPicPr>
          <p:cNvPr id="24" name="Picture 23"/>
          <p:cNvPicPr>
            <a:picLocks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82388" y="2387022"/>
            <a:ext cx="4885267" cy="352800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293" y="1827092"/>
            <a:ext cx="5369683" cy="81915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7802" y="1846142"/>
            <a:ext cx="5159896" cy="762000"/>
          </a:xfrm>
          <a:prstGeom prst="rect">
            <a:avLst/>
          </a:prstGeom>
        </p:spPr>
      </p:pic>
      <p:sp>
        <p:nvSpPr>
          <p:cNvPr id="20" name="Text Placeholder 19"/>
          <p:cNvSpPr>
            <a:spLocks noGrp="1"/>
          </p:cNvSpPr>
          <p:nvPr userDrawn="1">
            <p:ph type="body" sz="quarter" idx="13"/>
          </p:nvPr>
        </p:nvSpPr>
        <p:spPr>
          <a:xfrm>
            <a:off x="1324548" y="1936173"/>
            <a:ext cx="4181721" cy="435565"/>
          </a:xfrm>
        </p:spPr>
        <p:txBody>
          <a:bodyPr anchor="ctr">
            <a:noAutofit/>
          </a:bodyPr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pic>
        <p:nvPicPr>
          <p:cNvPr id="27" name="Picture 26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9704" y="1685925"/>
            <a:ext cx="990600" cy="876300"/>
          </a:xfrm>
          <a:prstGeom prst="rect">
            <a:avLst/>
          </a:prstGeom>
        </p:spPr>
      </p:pic>
      <p:sp>
        <p:nvSpPr>
          <p:cNvPr id="3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6683739" y="1958947"/>
            <a:ext cx="4181721" cy="435565"/>
          </a:xfrm>
        </p:spPr>
        <p:txBody>
          <a:bodyPr anchor="ctr">
            <a:noAutofit/>
          </a:bodyPr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1324548" y="2646242"/>
            <a:ext cx="4181721" cy="2954458"/>
          </a:xfrm>
        </p:spPr>
        <p:txBody>
          <a:bodyPr/>
          <a:lstStyle>
            <a:lvl1pPr marL="457200" indent="-457200">
              <a:buFont typeface="Calibri" panose="020F0502020204030204" pitchFamily="34" charset="0"/>
              <a:buChar char="◦"/>
              <a:defRPr>
                <a:solidFill>
                  <a:srgbClr val="543118"/>
                </a:solidFill>
              </a:defRPr>
            </a:lvl1pPr>
            <a:lvl2pPr marL="800100" indent="-342900">
              <a:buFont typeface="Calibri" panose="020F0502020204030204" pitchFamily="34" charset="0"/>
              <a:buChar char="◦"/>
              <a:defRPr>
                <a:solidFill>
                  <a:srgbClr val="543118"/>
                </a:solidFill>
              </a:defRPr>
            </a:lvl2pPr>
            <a:lvl3pPr marL="1257300" indent="-342900">
              <a:buFont typeface="Calibri" panose="020F0502020204030204" pitchFamily="34" charset="0"/>
              <a:buChar char="◦"/>
              <a:defRPr>
                <a:solidFill>
                  <a:srgbClr val="543118"/>
                </a:solidFill>
              </a:defRPr>
            </a:lvl3pPr>
            <a:lvl4pPr marL="1657350" indent="-285750">
              <a:buFont typeface="Calibri" panose="020F0502020204030204" pitchFamily="34" charset="0"/>
              <a:buChar char="◦"/>
              <a:defRPr>
                <a:solidFill>
                  <a:srgbClr val="543118"/>
                </a:solidFill>
              </a:defRPr>
            </a:lvl4pPr>
            <a:lvl5pPr marL="2114550" indent="-285750">
              <a:buFont typeface="Calibri" panose="020F0502020204030204" pitchFamily="34" charset="0"/>
              <a:buChar char="◦"/>
              <a:defRPr>
                <a:solidFill>
                  <a:srgbClr val="543118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31" name="Content Placeholder 4"/>
          <p:cNvSpPr>
            <a:spLocks noGrp="1"/>
          </p:cNvSpPr>
          <p:nvPr>
            <p:ph sz="quarter" idx="16"/>
          </p:nvPr>
        </p:nvSpPr>
        <p:spPr>
          <a:xfrm>
            <a:off x="6683738" y="2652564"/>
            <a:ext cx="4181721" cy="2954458"/>
          </a:xfrm>
        </p:spPr>
        <p:txBody>
          <a:bodyPr/>
          <a:lstStyle>
            <a:lvl1pPr marL="457200" indent="-457200">
              <a:buFont typeface="Calibri" panose="020F0502020204030204" pitchFamily="34" charset="0"/>
              <a:buChar char="◦"/>
              <a:defRPr>
                <a:solidFill>
                  <a:srgbClr val="543118"/>
                </a:solidFill>
              </a:defRPr>
            </a:lvl1pPr>
            <a:lvl2pPr marL="800100" indent="-342900">
              <a:buFont typeface="Calibri" panose="020F0502020204030204" pitchFamily="34" charset="0"/>
              <a:buChar char="◦"/>
              <a:defRPr>
                <a:solidFill>
                  <a:srgbClr val="543118"/>
                </a:solidFill>
              </a:defRPr>
            </a:lvl2pPr>
            <a:lvl3pPr marL="1257300" indent="-342900">
              <a:buFont typeface="Calibri" panose="020F0502020204030204" pitchFamily="34" charset="0"/>
              <a:buChar char="◦"/>
              <a:defRPr>
                <a:solidFill>
                  <a:srgbClr val="543118"/>
                </a:solidFill>
              </a:defRPr>
            </a:lvl3pPr>
            <a:lvl4pPr marL="1657350" indent="-285750">
              <a:buFont typeface="Calibri" panose="020F0502020204030204" pitchFamily="34" charset="0"/>
              <a:buChar char="◦"/>
              <a:defRPr>
                <a:solidFill>
                  <a:srgbClr val="543118"/>
                </a:solidFill>
              </a:defRPr>
            </a:lvl4pPr>
            <a:lvl5pPr marL="2114550" indent="-285750">
              <a:buFont typeface="Calibri" panose="020F0502020204030204" pitchFamily="34" charset="0"/>
              <a:buChar char="◦"/>
              <a:defRPr>
                <a:solidFill>
                  <a:srgbClr val="543118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1907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7129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375241" y="365125"/>
            <a:ext cx="11509966" cy="59912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93700"/>
            <a:ext cx="10515600" cy="1260000"/>
          </a:xfrm>
        </p:spPr>
        <p:txBody>
          <a:bodyPr>
            <a:normAutofit/>
          </a:bodyPr>
          <a:lstStyle>
            <a:lvl1pPr algn="ctr">
              <a:defRPr sz="5300">
                <a:solidFill>
                  <a:srgbClr val="E1482E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pt-B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8B457-8A64-4EB6-A4F3-A5DE5F35A65B}" type="datetimeFigureOut">
              <a:rPr lang="pt-BR" smtClean="0"/>
              <a:t>05/08/2020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CA9D-3678-480A-9280-FD105C3663C8}" type="slidenum">
              <a:rPr lang="pt-BR" smtClean="0"/>
              <a:t>‹Nº›</a:t>
            </a:fld>
            <a:endParaRPr lang="pt-BR"/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6066642" y="1917593"/>
            <a:ext cx="5857875" cy="4415739"/>
            <a:chOff x="6096000" y="1940611"/>
            <a:chExt cx="5857875" cy="4415739"/>
          </a:xfrm>
        </p:grpSpPr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3116" y="2460625"/>
              <a:ext cx="5514975" cy="3895725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6000" y="1940611"/>
              <a:ext cx="5857875" cy="847725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325843" y="1917593"/>
            <a:ext cx="5857875" cy="4415739"/>
            <a:chOff x="409574" y="1940611"/>
            <a:chExt cx="5857875" cy="4415739"/>
          </a:xfrm>
        </p:grpSpPr>
        <p:pic>
          <p:nvPicPr>
            <p:cNvPr id="7" name="Picture 6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1025" y="2460625"/>
              <a:ext cx="5514975" cy="3895725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9574" y="1940611"/>
              <a:ext cx="5857875" cy="847725"/>
            </a:xfrm>
            <a:prstGeom prst="rect">
              <a:avLst/>
            </a:prstGeom>
          </p:spPr>
        </p:pic>
      </p:grp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7327" y="1611312"/>
            <a:ext cx="514350" cy="2352675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946150" y="2091455"/>
            <a:ext cx="4421188" cy="464024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6715125" y="2097339"/>
            <a:ext cx="4421188" cy="490633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5"/>
          </p:nvPr>
        </p:nvSpPr>
        <p:spPr>
          <a:xfrm>
            <a:off x="946150" y="2765425"/>
            <a:ext cx="4421188" cy="3071813"/>
          </a:xfrm>
        </p:spPr>
        <p:txBody>
          <a:bodyPr>
            <a:normAutofit/>
          </a:bodyPr>
          <a:lstStyle>
            <a:lvl1pPr algn="ctr">
              <a:defRPr sz="3000">
                <a:solidFill>
                  <a:srgbClr val="543118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6"/>
          </p:nvPr>
        </p:nvSpPr>
        <p:spPr>
          <a:xfrm>
            <a:off x="6715125" y="2765318"/>
            <a:ext cx="4421188" cy="3071920"/>
          </a:xfrm>
        </p:spPr>
        <p:txBody>
          <a:bodyPr>
            <a:normAutofit/>
          </a:bodyPr>
          <a:lstStyle>
            <a:lvl1pPr algn="ctr">
              <a:defRPr sz="3000">
                <a:solidFill>
                  <a:srgbClr val="543118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838099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5318125"/>
            <a:ext cx="12192000" cy="1539875"/>
            <a:chOff x="0" y="5318125"/>
            <a:chExt cx="12192000" cy="1539875"/>
          </a:xfrm>
        </p:grpSpPr>
        <p:pic>
          <p:nvPicPr>
            <p:cNvPr id="6" name="Picture 5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341382"/>
              <a:ext cx="12192000" cy="1516618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318125"/>
              <a:ext cx="7915275" cy="1038225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9747" y="297666"/>
            <a:ext cx="9306928" cy="1325563"/>
          </a:xfrm>
        </p:spPr>
        <p:txBody>
          <a:bodyPr>
            <a:normAutofit/>
          </a:bodyPr>
          <a:lstStyle>
            <a:lvl1pPr algn="l">
              <a:defRPr sz="5300">
                <a:solidFill>
                  <a:srgbClr val="07A6A7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pt-B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8B457-8A64-4EB6-A4F3-A5DE5F35A65B}" type="datetimeFigureOut">
              <a:rPr lang="pt-BR" smtClean="0"/>
              <a:t>05/08/2020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CA9D-3678-480A-9280-FD105C3663C8}" type="slidenum">
              <a:rPr lang="pt-BR" smtClean="0"/>
              <a:t>‹Nº›</a:t>
            </a:fld>
            <a:endParaRPr lang="pt-BR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518" y="548367"/>
            <a:ext cx="1619250" cy="10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893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443037" cy="6858000"/>
            <a:chOff x="0" y="0"/>
            <a:chExt cx="1443037" cy="6858000"/>
          </a:xfrm>
        </p:grpSpPr>
        <p:pic>
          <p:nvPicPr>
            <p:cNvPr id="5" name="Picture 4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114425" cy="685800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7212" y="0"/>
              <a:ext cx="885825" cy="6858000"/>
            </a:xfrm>
            <a:prstGeom prst="rect">
              <a:avLst/>
            </a:prstGeom>
          </p:spPr>
        </p:pic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8B457-8A64-4EB6-A4F3-A5DE5F35A65B}" type="datetimeFigureOut">
              <a:rPr lang="pt-BR" smtClean="0"/>
              <a:t>05/08/2020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CA9D-3678-480A-9280-FD105C3663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3475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87700"/>
            <a:ext cx="4552950" cy="348615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8550" y="5435936"/>
            <a:ext cx="1619250" cy="105727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5320"/>
            <a:ext cx="4552950" cy="2695575"/>
          </a:xfrm>
          <a:prstGeom prst="rect">
            <a:avLst/>
          </a:prstGeom>
        </p:spPr>
      </p:pic>
      <p:grpSp>
        <p:nvGrpSpPr>
          <p:cNvPr id="10" name="Group 9"/>
          <p:cNvGrpSpPr/>
          <p:nvPr userDrawn="1"/>
        </p:nvGrpSpPr>
        <p:grpSpPr>
          <a:xfrm>
            <a:off x="0" y="0"/>
            <a:ext cx="12212638" cy="1616075"/>
            <a:chOff x="0" y="0"/>
            <a:chExt cx="12212638" cy="1616075"/>
          </a:xfrm>
        </p:grpSpPr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1555908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25938" y="358775"/>
              <a:ext cx="7886700" cy="12573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397" y="1416202"/>
            <a:ext cx="3662184" cy="1590859"/>
          </a:xfrm>
        </p:spPr>
        <p:txBody>
          <a:bodyPr anchor="ctr">
            <a:normAutofit/>
          </a:bodyPr>
          <a:lstStyle>
            <a:lvl1pPr algn="l">
              <a:defRPr sz="43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594" y="1416202"/>
            <a:ext cx="6807600" cy="4657909"/>
          </a:xfrm>
        </p:spPr>
        <p:txBody>
          <a:bodyPr anchor="t">
            <a:normAutofit/>
          </a:bodyPr>
          <a:lstStyle>
            <a:lvl1pPr marL="0" indent="0" algn="l">
              <a:buNone/>
              <a:defRPr sz="3100">
                <a:solidFill>
                  <a:srgbClr val="543118"/>
                </a:solidFill>
                <a:latin typeface="Century Gothic" panose="020B0502020202020204" pitchFamily="34" charset="0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5397" y="3573956"/>
            <a:ext cx="3662184" cy="2500155"/>
          </a:xfrm>
        </p:spPr>
        <p:txBody>
          <a:bodyPr>
            <a:normAutofit/>
          </a:bodyPr>
          <a:lstStyle>
            <a:lvl1pPr marL="0" indent="0" algn="l">
              <a:buNone/>
              <a:defRPr sz="2700">
                <a:solidFill>
                  <a:srgbClr val="543118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8B457-8A64-4EB6-A4F3-A5DE5F35A65B}" type="datetimeFigureOut">
              <a:rPr lang="pt-BR" smtClean="0"/>
              <a:t>05/08/2020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CA9D-3678-480A-9280-FD105C3663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1455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5320"/>
            <a:ext cx="4552950" cy="2695575"/>
          </a:xfrm>
          <a:prstGeom prst="rect">
            <a:avLst/>
          </a:prstGeom>
        </p:spPr>
      </p:pic>
      <p:grpSp>
        <p:nvGrpSpPr>
          <p:cNvPr id="10" name="Group 9"/>
          <p:cNvGrpSpPr/>
          <p:nvPr userDrawn="1"/>
        </p:nvGrpSpPr>
        <p:grpSpPr>
          <a:xfrm>
            <a:off x="0" y="0"/>
            <a:ext cx="12212638" cy="1616075"/>
            <a:chOff x="0" y="0"/>
            <a:chExt cx="12212638" cy="1616075"/>
          </a:xfrm>
        </p:grpSpPr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1555908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25938" y="358775"/>
              <a:ext cx="7886700" cy="1257300"/>
            </a:xfrm>
            <a:prstGeom prst="rect">
              <a:avLst/>
            </a:prstGeom>
          </p:spPr>
        </p:pic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8B457-8A64-4EB6-A4F3-A5DE5F35A65B}" type="datetimeFigureOut">
              <a:rPr lang="pt-BR" smtClean="0"/>
              <a:t>05/08/2020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CA9D-3678-480A-9280-FD105C3663C8}" type="slidenum">
              <a:rPr lang="pt-BR" smtClean="0"/>
              <a:t>‹Nº›</a:t>
            </a:fld>
            <a:endParaRPr lang="pt-BR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5040313" y="1333113"/>
            <a:ext cx="6808787" cy="4658400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t">
            <a:normAutofit/>
          </a:bodyPr>
          <a:lstStyle>
            <a:lvl1pPr marL="0" indent="0" algn="l">
              <a:buNone/>
              <a:defRPr sz="3100">
                <a:solidFill>
                  <a:srgbClr val="543118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en el icono para agregar una imagen</a:t>
            </a:r>
            <a:endParaRPr lang="es-419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87700"/>
            <a:ext cx="4552950" cy="34861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8550" y="5435936"/>
            <a:ext cx="1619250" cy="1057275"/>
          </a:xfrm>
          <a:prstGeom prst="rect">
            <a:avLst/>
          </a:prstGeom>
        </p:spPr>
      </p:pic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75397" y="1416202"/>
            <a:ext cx="3662184" cy="1590859"/>
          </a:xfrm>
        </p:spPr>
        <p:txBody>
          <a:bodyPr anchor="ctr">
            <a:normAutofit/>
          </a:bodyPr>
          <a:lstStyle>
            <a:lvl1pPr algn="l">
              <a:defRPr sz="43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pt-BR" dirty="0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275397" y="3573956"/>
            <a:ext cx="3662184" cy="2500155"/>
          </a:xfrm>
        </p:spPr>
        <p:txBody>
          <a:bodyPr>
            <a:normAutofit/>
          </a:bodyPr>
          <a:lstStyle>
            <a:lvl1pPr marL="0" indent="0" algn="l">
              <a:buNone/>
              <a:defRPr sz="2700">
                <a:solidFill>
                  <a:srgbClr val="543118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304442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8B457-8A64-4EB6-A4F3-A5DE5F35A65B}" type="datetimeFigureOut">
              <a:rPr lang="pt-BR" smtClean="0"/>
              <a:t>05/08/2020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0CA9D-3678-480A-9280-FD105C3663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5672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3" r:id="rId4"/>
    <p:sldLayoutId id="2147483661" r:id="rId5"/>
    <p:sldLayoutId id="2147483654" r:id="rId6"/>
    <p:sldLayoutId id="2147483655" r:id="rId7"/>
    <p:sldLayoutId id="2147483656" r:id="rId8"/>
    <p:sldLayoutId id="2147483663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2784193E-1D8C-429B-8DD4-07DAD9CCAC6D}"/>
              </a:ext>
            </a:extLst>
          </p:cNvPr>
          <p:cNvSpPr txBox="1"/>
          <p:nvPr/>
        </p:nvSpPr>
        <p:spPr>
          <a:xfrm>
            <a:off x="1497496" y="622852"/>
            <a:ext cx="100053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/>
              <a:t>                    RESULTADOS DEL SIMCE 2019</a:t>
            </a:r>
          </a:p>
        </p:txBody>
      </p:sp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6258247E-4306-49EB-A478-AFB0E6BD73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827282"/>
              </p:ext>
            </p:extLst>
          </p:nvPr>
        </p:nvGraphicFramePr>
        <p:xfrm>
          <a:off x="2032000" y="1207627"/>
          <a:ext cx="8128000" cy="119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406139908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8321440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400" dirty="0">
                          <a:solidFill>
                            <a:srgbClr val="FF0000"/>
                          </a:solidFill>
                        </a:rPr>
                        <a:t>CUARTO AÑO BÁSICO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>
                          <a:solidFill>
                            <a:srgbClr val="FF0000"/>
                          </a:solidFill>
                        </a:rPr>
                        <a:t>PUNTAJE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2336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b="1" dirty="0"/>
                        <a:t>LENGUAJE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1" dirty="0"/>
                        <a:t>292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3333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b="1" dirty="0"/>
                        <a:t>MATEMÁTICA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1" dirty="0"/>
                        <a:t>297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9553748"/>
                  </a:ext>
                </a:extLst>
              </a:tr>
            </a:tbl>
          </a:graphicData>
        </a:graphic>
      </p:graphicFrame>
      <p:graphicFrame>
        <p:nvGraphicFramePr>
          <p:cNvPr id="3" name="Tabla 3">
            <a:extLst>
              <a:ext uri="{FF2B5EF4-FFF2-40B4-BE49-F238E27FC236}">
                <a16:creationId xmlns:a16="http://schemas.microsoft.com/office/drawing/2014/main" id="{242DA087-4941-407A-8EE7-830BBF9DF7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586320"/>
              </p:ext>
            </p:extLst>
          </p:nvPr>
        </p:nvGraphicFramePr>
        <p:xfrm>
          <a:off x="2032000" y="2687320"/>
          <a:ext cx="8128000" cy="156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699891585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5483698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400" dirty="0">
                          <a:solidFill>
                            <a:schemeClr val="tx1"/>
                          </a:solidFill>
                        </a:rPr>
                        <a:t>OCTAVO AÑO BÁSICO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>
                          <a:solidFill>
                            <a:schemeClr val="tx1"/>
                          </a:solidFill>
                        </a:rPr>
                        <a:t>PUNTAJE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3306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b="1" dirty="0"/>
                        <a:t>LENGUAJE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1" dirty="0"/>
                        <a:t>263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496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b="1" dirty="0"/>
                        <a:t>MATEMÁTICA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1" dirty="0"/>
                        <a:t>296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3458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b="1" dirty="0"/>
                        <a:t>HISTORIA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1" dirty="0"/>
                        <a:t>276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049295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4FCA366B-BBEE-48B8-A165-1706D7DB3303}"/>
              </a:ext>
            </a:extLst>
          </p:cNvPr>
          <p:cNvSpPr txBox="1"/>
          <p:nvPr/>
        </p:nvSpPr>
        <p:spPr>
          <a:xfrm>
            <a:off x="914400" y="4532243"/>
            <a:ext cx="97270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/>
              <a:t>¡FELICITACIONES!  A nuestros Estudiantes por estos LOGROS y a Uds. Padres por apoyarlos.</a:t>
            </a:r>
          </a:p>
        </p:txBody>
      </p:sp>
    </p:spTree>
    <p:extLst>
      <p:ext uri="{BB962C8B-B14F-4D97-AF65-F5344CB8AC3E}">
        <p14:creationId xmlns:p14="http://schemas.microsoft.com/office/powerpoint/2010/main" val="3311265386"/>
      </p:ext>
    </p:extLst>
  </p:cSld>
  <p:clrMapOvr>
    <a:masterClrMapping/>
  </p:clrMapOvr>
</p:sld>
</file>

<file path=ppt/theme/theme1.xml><?xml version="1.0" encoding="utf-8"?>
<a:theme xmlns:a="http://schemas.openxmlformats.org/drawingml/2006/main" name="Schoo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D7_Designslide_V2_School new.potx" id="{8DB0681D-4294-439B-B0C9-BD98A9C3C5F6}" vid="{7F1AA6CD-5A4A-433C-8D5D-257429031F9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033B31DA58764B9C95249EE3674570" ma:contentTypeVersion="3" ma:contentTypeDescription="Create a new document." ma:contentTypeScope="" ma:versionID="95dc898934bc55d44f916a4c37f6ed9f">
  <xsd:schema xmlns:xsd="http://www.w3.org/2001/XMLSchema" xmlns:xs="http://www.w3.org/2001/XMLSchema" xmlns:p="http://schemas.microsoft.com/office/2006/metadata/properties" xmlns:ns2="f40e8ec9-c0d5-46bf-ada4-d85cb00858d0" xmlns:ns3="904e2ea1-c14c-483b-89ef-f6b2df6ba23c" targetNamespace="http://schemas.microsoft.com/office/2006/metadata/properties" ma:root="true" ma:fieldsID="b2e5cbfe1fc3ad2df5ba46ab37a879c3" ns2:_="" ns3:_="">
    <xsd:import namespace="f40e8ec9-c0d5-46bf-ada4-d85cb00858d0"/>
    <xsd:import namespace="904e2ea1-c14c-483b-89ef-f6b2df6ba23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SharingHintHash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0e8ec9-c0d5-46bf-ada4-d85cb00858d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4e2ea1-c14c-483b-89ef-f6b2df6ba23c" elementFormDefault="qualified">
    <xsd:import namespace="http://schemas.microsoft.com/office/2006/documentManagement/types"/>
    <xsd:import namespace="http://schemas.microsoft.com/office/infopath/2007/PartnerControls"/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40e8ec9-c0d5-46bf-ada4-d85cb00858d0">
      <UserInfo>
        <DisplayName/>
        <AccountId xsi:nil="true"/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DDB4ADA-C7FE-4CD9-BFF6-E56E885E70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40e8ec9-c0d5-46bf-ada4-d85cb00858d0"/>
    <ds:schemaRef ds:uri="904e2ea1-c14c-483b-89ef-f6b2df6ba2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ACC029B-DFCA-4178-9F92-27FC041B5EA3}">
  <ds:schemaRefs>
    <ds:schemaRef ds:uri="http://schemas.microsoft.com/office/2006/metadata/properties"/>
    <ds:schemaRef ds:uri="http://schemas.microsoft.com/office/infopath/2007/PartnerControls"/>
    <ds:schemaRef ds:uri="f40e8ec9-c0d5-46bf-ada4-d85cb00858d0"/>
  </ds:schemaRefs>
</ds:datastoreItem>
</file>

<file path=customXml/itemProps3.xml><?xml version="1.0" encoding="utf-8"?>
<ds:datastoreItem xmlns:ds="http://schemas.openxmlformats.org/officeDocument/2006/customXml" ds:itemID="{49FCF48E-21F3-4377-977D-81D3F67748A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Presentación académica (diseño de lápices y manzanas, pantalla panorámica)</Template>
  <TotalTime>271</TotalTime>
  <Words>40</Words>
  <Application>Microsoft Office PowerPoint</Application>
  <PresentationFormat>Panorámica</PresentationFormat>
  <Paragraphs>16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School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Pauta de Reunión de Apoderados Agosto 2020</dc:title>
  <dc:creator>Bernardo Araya</dc:creator>
  <cp:lastModifiedBy>Bernardo Araya</cp:lastModifiedBy>
  <cp:revision>17</cp:revision>
  <dcterms:created xsi:type="dcterms:W3CDTF">2020-08-03T13:06:31Z</dcterms:created>
  <dcterms:modified xsi:type="dcterms:W3CDTF">2020-08-05T15:55:43Z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0x0101000A033B31DA58764B9C95249EE3674570</vt:lpwstr>
  </property>
</Properties>
</file>